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5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BCC166-D00C-485E-84CE-BC991C2B3750}" v="1" dt="2024-02-19T11:48:37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Wille || Haarwensen" userId="b2a67acd-ac25-4415-ab19-cc9cfad667a2" providerId="ADAL" clId="{F7BCC166-D00C-485E-84CE-BC991C2B3750}"/>
    <pc:docChg chg="addSld delSld modSld sldOrd">
      <pc:chgData name="Danielle Wille || Haarwensen" userId="b2a67acd-ac25-4415-ab19-cc9cfad667a2" providerId="ADAL" clId="{F7BCC166-D00C-485E-84CE-BC991C2B3750}" dt="2024-02-19T11:51:12.337" v="9" actId="1076"/>
      <pc:docMkLst>
        <pc:docMk/>
      </pc:docMkLst>
      <pc:sldChg chg="del">
        <pc:chgData name="Danielle Wille || Haarwensen" userId="b2a67acd-ac25-4415-ab19-cc9cfad667a2" providerId="ADAL" clId="{F7BCC166-D00C-485E-84CE-BC991C2B3750}" dt="2024-02-19T11:46:27.779" v="0" actId="47"/>
        <pc:sldMkLst>
          <pc:docMk/>
          <pc:sldMk cId="2278689864" sldId="259"/>
        </pc:sldMkLst>
      </pc:sldChg>
      <pc:sldChg chg="modSp mod">
        <pc:chgData name="Danielle Wille || Haarwensen" userId="b2a67acd-ac25-4415-ab19-cc9cfad667a2" providerId="ADAL" clId="{F7BCC166-D00C-485E-84CE-BC991C2B3750}" dt="2024-02-19T11:51:12.337" v="9" actId="1076"/>
        <pc:sldMkLst>
          <pc:docMk/>
          <pc:sldMk cId="2853559127" sldId="264"/>
        </pc:sldMkLst>
        <pc:picChg chg="mod">
          <ac:chgData name="Danielle Wille || Haarwensen" userId="b2a67acd-ac25-4415-ab19-cc9cfad667a2" providerId="ADAL" clId="{F7BCC166-D00C-485E-84CE-BC991C2B3750}" dt="2024-02-19T11:51:12.337" v="9" actId="1076"/>
          <ac:picMkLst>
            <pc:docMk/>
            <pc:sldMk cId="2853559127" sldId="264"/>
            <ac:picMk id="3" creationId="{E6A3F3C9-8AF1-33B4-CEB3-3FF943C9F81A}"/>
          </ac:picMkLst>
        </pc:picChg>
      </pc:sldChg>
      <pc:sldChg chg="addSp modSp new mod ord">
        <pc:chgData name="Danielle Wille || Haarwensen" userId="b2a67acd-ac25-4415-ab19-cc9cfad667a2" providerId="ADAL" clId="{F7BCC166-D00C-485E-84CE-BC991C2B3750}" dt="2024-02-19T11:49:00.830" v="8"/>
        <pc:sldMkLst>
          <pc:docMk/>
          <pc:sldMk cId="286493550" sldId="265"/>
        </pc:sldMkLst>
        <pc:picChg chg="add mod">
          <ac:chgData name="Danielle Wille || Haarwensen" userId="b2a67acd-ac25-4415-ab19-cc9cfad667a2" providerId="ADAL" clId="{F7BCC166-D00C-485E-84CE-BC991C2B3750}" dt="2024-02-19T11:48:44.979" v="6" actId="14100"/>
          <ac:picMkLst>
            <pc:docMk/>
            <pc:sldMk cId="286493550" sldId="265"/>
            <ac:picMk id="3" creationId="{06086FC9-C856-3AB2-B184-605D0DBC177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8D04DD-42A3-A4F0-52B0-8F021D875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77F4A15-AE2D-A070-BB4F-6B76B180C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682582-9335-D1F2-F967-371062E6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7AED-A71D-49DC-A102-6948A4256BBB}" type="datetimeFigureOut">
              <a:rPr lang="nl-NL" smtClean="0"/>
              <a:t>19-2-2024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593724-78F7-9962-2468-47E477A72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1E11946-614B-5C96-0861-3866ED70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5515-3E8A-4A28-B1D8-392D82A13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6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A676F1-1C4A-EFE7-F8C7-801142ECD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0045660-F643-68C0-6FDD-CE5F63DF0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B6BF5F-24B6-3D89-F1FB-4CECA513D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7AED-A71D-49DC-A102-6948A4256BBB}" type="datetimeFigureOut">
              <a:rPr lang="nl-NL" smtClean="0"/>
              <a:t>19-2-2024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88B11C-AE19-B93B-8D12-490991F72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C44526-163F-1626-4A5D-7E9A37F85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5515-3E8A-4A28-B1D8-392D82A13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572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5562474-65F2-AC57-348F-D9512B9940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9F7F4A4-CAE4-E510-FEBE-9FE316AB1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955CBB-EDA0-F2B3-6918-408D5C585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7AED-A71D-49DC-A102-6948A4256BBB}" type="datetimeFigureOut">
              <a:rPr lang="nl-NL" smtClean="0"/>
              <a:t>19-2-2024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360DF0-EF1A-0ECA-021C-F0D577618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17FBD6-5343-67B5-441B-837D5FE85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5515-3E8A-4A28-B1D8-392D82A13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443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8EFCC3-8699-F3CB-68D9-65088F955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3941CC-0BCD-D530-A5BB-5A2898C58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8497A7C-003C-E5E4-4704-1D73642AA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7AED-A71D-49DC-A102-6948A4256BBB}" type="datetimeFigureOut">
              <a:rPr lang="nl-NL" smtClean="0"/>
              <a:t>19-2-2024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3BEBAE-A9B0-CEF7-F816-19E5FDEFA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C62726-1877-FA0B-6498-6DD916F2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5515-3E8A-4A28-B1D8-392D82A13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1686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8539CF-2A99-E09E-1F39-7809FC9D7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002F46B-0C92-7773-C314-C78A37872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957F94-6D7D-3F02-9D52-899F364F5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7AED-A71D-49DC-A102-6948A4256BBB}" type="datetimeFigureOut">
              <a:rPr lang="nl-NL" smtClean="0"/>
              <a:t>19-2-2024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30A0AB-7AFF-0671-3640-ADCF1436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C548E5-9A10-396C-E91E-7BAEFA4AA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5515-3E8A-4A28-B1D8-392D82A13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520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EA201-007D-1AE8-5037-220842D4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DFF3E0-1026-CD6D-203C-B64A239961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E6FBA94-1722-7AD3-4F39-11FF85DAA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E46F94A-4D17-5C7F-8144-AB8C5995A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7AED-A71D-49DC-A102-6948A4256BBB}" type="datetimeFigureOut">
              <a:rPr lang="nl-NL" smtClean="0"/>
              <a:t>19-2-2024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CF28398-0ECB-AFF6-B4DD-800B72FA5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A4FB6FF-770E-B714-CFEA-0840F810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5515-3E8A-4A28-B1D8-392D82A13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5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6188D8-CB21-C1EC-EBCA-3C9716C2E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C3019A5-CE9F-964D-8FE7-862308E05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79160E-DAA3-53BE-D639-12893C1AE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0DE7A73-B136-E390-C1D9-642E035A9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216978C-C3F0-C2B9-EBCE-360DCAE0B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814018C-042A-E198-4EAA-FC3A508F8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7AED-A71D-49DC-A102-6948A4256BBB}" type="datetimeFigureOut">
              <a:rPr lang="nl-NL" smtClean="0"/>
              <a:t>19-2-2024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FFE5D10-396D-3F52-3168-19946A1D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B1D9E39-AD43-FDFD-81FF-A7160A343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5515-3E8A-4A28-B1D8-392D82A13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257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9FC493-7D47-4DC4-06C1-108D58390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DE2A77F-E2F5-6900-A754-0CA160E75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7AED-A71D-49DC-A102-6948A4256BBB}" type="datetimeFigureOut">
              <a:rPr lang="nl-NL" smtClean="0"/>
              <a:t>19-2-2024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9A378A0-2BF2-9174-E758-03C940CEB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052B7AE-F900-F6C4-C120-CD0AEB5FD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5515-3E8A-4A28-B1D8-392D82A13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789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6559ADC-FBB4-7E21-B7EA-DA6D4258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7AED-A71D-49DC-A102-6948A4256BBB}" type="datetimeFigureOut">
              <a:rPr lang="nl-NL" smtClean="0"/>
              <a:t>19-2-2024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849AB44-A9EB-5AEF-F8E5-5E1FB256E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BF89903-A54C-22BC-AB93-FD3545DD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5515-3E8A-4A28-B1D8-392D82A13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80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71670-A495-18F1-AFF5-B9A290605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6B857F-3436-831F-8C74-BF5C26E4B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2F70A8F-BBF1-2162-0830-EE1158876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BD1AF91-9DC6-3697-0308-841572451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7AED-A71D-49DC-A102-6948A4256BBB}" type="datetimeFigureOut">
              <a:rPr lang="nl-NL" smtClean="0"/>
              <a:t>19-2-2024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948C1CA-8B2E-9627-1EDA-0E98469CD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24ADE9D-F6FF-5F41-3023-039B37865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5515-3E8A-4A28-B1D8-392D82A13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133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3D7111-2ECA-53AC-B643-CBA4B208F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65D0CF1-65D5-A7DC-2C5B-D65683B97F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FAE3087-2CC5-A593-6506-041F036E6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F6FC267-3673-183E-C604-C48C05D7A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7AED-A71D-49DC-A102-6948A4256BBB}" type="datetimeFigureOut">
              <a:rPr lang="nl-NL" smtClean="0"/>
              <a:t>19-2-2024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0BE59F8-A127-3318-1EB5-401472E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B63C372-FC52-461C-E809-5588E379D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5515-3E8A-4A28-B1D8-392D82A13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761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2B8028C-0D4C-B5FA-0407-C4E9AEA4D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C04F118-226D-D31B-615C-CC15DDD85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BAD3C4-2F28-25F0-2508-6119D2B1ED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AE7AED-A71D-49DC-A102-6948A4256BBB}" type="datetimeFigureOut">
              <a:rPr lang="nl-NL" smtClean="0"/>
              <a:t>19-2-2024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83924A-C703-7BEC-B43D-7E97AB1680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A3498A-DE26-01E4-3CD5-61943D3B6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855515-3E8A-4A28-B1D8-392D82A13E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01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st, grafische vormgeving, ontwerp, illustratie&#10;&#10;Automatisch gegenereerde beschrijving">
            <a:extLst>
              <a:ext uri="{FF2B5EF4-FFF2-40B4-BE49-F238E27FC236}">
                <a16:creationId xmlns:a16="http://schemas.microsoft.com/office/drawing/2014/main" id="{A1D258ED-EC79-3FCA-705A-905339A03B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797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691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ekst, Lettertype, schermopname, grafische vormgeving&#10;&#10;Automatisch gegenereerde beschrijving">
            <a:extLst>
              <a:ext uri="{FF2B5EF4-FFF2-40B4-BE49-F238E27FC236}">
                <a16:creationId xmlns:a16="http://schemas.microsoft.com/office/drawing/2014/main" id="{75EF6EF6-A7EE-4AD6-425F-EE8CC96E5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5462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4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ekst, tekenfilm, clipart, grafische vormgeving&#10;&#10;Automatisch gegenereerde beschrijving">
            <a:extLst>
              <a:ext uri="{FF2B5EF4-FFF2-40B4-BE49-F238E27FC236}">
                <a16:creationId xmlns:a16="http://schemas.microsoft.com/office/drawing/2014/main" id="{06086FC9-C856-3AB2-B184-605D0DBC17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3163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9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ekst, illustratie, grafische vormgeving, tekenfilm&#10;&#10;Automatisch gegenereerde beschrijving">
            <a:extLst>
              <a:ext uri="{FF2B5EF4-FFF2-40B4-BE49-F238E27FC236}">
                <a16:creationId xmlns:a16="http://schemas.microsoft.com/office/drawing/2014/main" id="{47D38B5A-755F-07B6-3595-8D46470D0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67889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531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ekst, grafische vormgeving, ontwerp, illustratie&#10;&#10;Automatisch gegenereerde beschrijving">
            <a:extLst>
              <a:ext uri="{FF2B5EF4-FFF2-40B4-BE49-F238E27FC236}">
                <a16:creationId xmlns:a16="http://schemas.microsoft.com/office/drawing/2014/main" id="{EE9829B5-3547-CB10-5D60-49BCA47FDF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96000" cy="688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07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ekst, illustratie, ontwerp&#10;&#10;Automatisch gegenereerde beschrijving">
            <a:extLst>
              <a:ext uri="{FF2B5EF4-FFF2-40B4-BE49-F238E27FC236}">
                <a16:creationId xmlns:a16="http://schemas.microsoft.com/office/drawing/2014/main" id="{0DDC4D2F-B04D-4A14-E7A2-B090E68D96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6530109" cy="688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15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ekst, grafische vormgeving, schermopname, Graphics&#10;&#10;Automatisch gegenereerde beschrijving">
            <a:extLst>
              <a:ext uri="{FF2B5EF4-FFF2-40B4-BE49-F238E27FC236}">
                <a16:creationId xmlns:a16="http://schemas.microsoft.com/office/drawing/2014/main" id="{22B073D4-CD0C-D15C-AF74-DFA965597B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6423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913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ekst, tekenfilm, illustratie, grafische vormgeving&#10;&#10;Automatisch gegenereerde beschrijving">
            <a:extLst>
              <a:ext uri="{FF2B5EF4-FFF2-40B4-BE49-F238E27FC236}">
                <a16:creationId xmlns:a16="http://schemas.microsoft.com/office/drawing/2014/main" id="{E6A3F3C9-8AF1-33B4-CEB3-3FF943C9F8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54619" cy="687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5591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517e8f-f289-40b5-9792-240f2c5d4d7c" xsi:nil="true"/>
    <lcf76f155ced4ddcb4097134ff3c332f xmlns="1dccfa1b-17b0-4a7f-824c-e23bdbfe07e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13247A7B256498FEEC77C809481EF" ma:contentTypeVersion="18" ma:contentTypeDescription="Een nieuw document maken." ma:contentTypeScope="" ma:versionID="c4b6d4d0455f164950602cfa3df34dc7">
  <xsd:schema xmlns:xsd="http://www.w3.org/2001/XMLSchema" xmlns:xs="http://www.w3.org/2001/XMLSchema" xmlns:p="http://schemas.microsoft.com/office/2006/metadata/properties" xmlns:ns2="1dccfa1b-17b0-4a7f-824c-e23bdbfe07e4" xmlns:ns3="fb517e8f-f289-40b5-9792-240f2c5d4d7c" targetNamespace="http://schemas.microsoft.com/office/2006/metadata/properties" ma:root="true" ma:fieldsID="a2934ae665712a3e175b8103620a9b4d" ns2:_="" ns3:_="">
    <xsd:import namespace="1dccfa1b-17b0-4a7f-824c-e23bdbfe07e4"/>
    <xsd:import namespace="fb517e8f-f289-40b5-9792-240f2c5d4d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ccfa1b-17b0-4a7f-824c-e23bdbfe07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3c841ea0-fe09-442b-8115-a8a8413a0e5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17e8f-f289-40b5-9792-240f2c5d4d7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2a52932-d859-4f19-93ca-3e2980b241eb}" ma:internalName="TaxCatchAll" ma:showField="CatchAllData" ma:web="fb517e8f-f289-40b5-9792-240f2c5d4d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BD4C0C-5019-4E1C-AC9B-F49188004A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7184C8-03AB-4386-BE31-51D95F5475E2}">
  <ds:schemaRefs>
    <ds:schemaRef ds:uri="http://schemas.microsoft.com/office/2006/metadata/properties"/>
    <ds:schemaRef ds:uri="http://schemas.microsoft.com/office/infopath/2007/PartnerControls"/>
    <ds:schemaRef ds:uri="fb517e8f-f289-40b5-9792-240f2c5d4d7c"/>
    <ds:schemaRef ds:uri="1dccfa1b-17b0-4a7f-824c-e23bdbfe07e4"/>
  </ds:schemaRefs>
</ds:datastoreItem>
</file>

<file path=customXml/itemProps3.xml><?xml version="1.0" encoding="utf-8"?>
<ds:datastoreItem xmlns:ds="http://schemas.openxmlformats.org/officeDocument/2006/customXml" ds:itemID="{AE1F9A4B-DA73-4899-BD67-37962B1C0A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ccfa1b-17b0-4a7f-824c-e23bdbfe07e4"/>
    <ds:schemaRef ds:uri="fb517e8f-f289-40b5-9792-240f2c5d4d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Breedbeeld</PresentationFormat>
  <Paragraphs>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Danielle Wille || Haarwensen</dc:creator>
  <cp:lastModifiedBy>Danielle Wille || Haarwensen</cp:lastModifiedBy>
  <cp:revision>1</cp:revision>
  <dcterms:created xsi:type="dcterms:W3CDTF">2024-02-19T11:36:31Z</dcterms:created>
  <dcterms:modified xsi:type="dcterms:W3CDTF">2024-02-19T11:51:22Z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0x010100DBC13247A7B256498FEEC77C809481EF</vt:lpwstr>
  </property>
  <property fmtid="{D5CDD505-2E9C-101B-9397-08002B2CF9AE}" pid="3" name="MediaServiceImageTags">
    <vt:lpwstr/>
  </property>
</Properties>
</file>